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28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atents.google.com/patent/BG66564B1/en?q=(DIMILOR+EOOD)&amp;oq=DIMILOR+EOOD&amp;peid=641198ff3fa58%3A22%3Afefaeba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 ADAS </a:t>
            </a:r>
            <a:r>
              <a:rPr dirty="0"/>
              <a:t>80TRILLIONKM</a:t>
            </a:r>
            <a:r>
              <a:rPr lang="bg-BG" dirty="0"/>
              <a:t>™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Smart braking for safer driving.</a:t>
            </a:r>
            <a:endParaRPr lang="bg-BG" dirty="0"/>
          </a:p>
          <a:p>
            <a:r>
              <a:rPr lang="bg-BG" dirty="0"/>
              <a:t>К</a:t>
            </a:r>
            <a:r>
              <a:rPr lang="en-US" dirty="0" err="1"/>
              <a:t>eeping</a:t>
            </a:r>
            <a:r>
              <a:rPr lang="en-US" dirty="0"/>
              <a:t> distance with less distraction</a:t>
            </a:r>
            <a:r>
              <a:rPr lang="bg-BG" dirty="0"/>
              <a:t>.</a:t>
            </a:r>
          </a:p>
          <a:p>
            <a:r>
              <a:rPr lang="en-US" dirty="0"/>
              <a:t>Dual-use software for drivers and pilots: civil and military airplanes.</a:t>
            </a:r>
            <a:endParaRPr lang="bg-BG" dirty="0"/>
          </a:p>
          <a:p>
            <a:r>
              <a:rPr lang="en-US" dirty="0"/>
              <a:t>Fewer civilian deaths and losses for NATO and allies</a:t>
            </a:r>
            <a:r>
              <a:rPr lang="bg-BG" dirty="0"/>
              <a:t>.</a:t>
            </a:r>
          </a:p>
          <a:p>
            <a:r>
              <a:rPr dirty="0"/>
              <a:t>Slogan: 'Stop Smarter. Drive Safer.'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Team &amp; Investment 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Founders: </a:t>
            </a:r>
            <a:r>
              <a:rPr lang="en-US" dirty="0"/>
              <a:t>Ivaylo Ivanov </a:t>
            </a:r>
            <a:r>
              <a:rPr lang="en-US" dirty="0" err="1"/>
              <a:t>Zhelyazkov</a:t>
            </a:r>
            <a:r>
              <a:rPr lang="en-US" dirty="0"/>
              <a:t>, computerized automotive expertise engineer</a:t>
            </a:r>
          </a:p>
          <a:p>
            <a:r>
              <a:rPr lang="en-US" dirty="0"/>
              <a:t>BG200866268 DIMILOR LTD., </a:t>
            </a:r>
          </a:p>
          <a:p>
            <a:r>
              <a:rPr lang="en-US" dirty="0">
                <a:hlinkClick r:id="rId2"/>
              </a:rPr>
              <a:t>Publication of BG66564B1</a:t>
            </a:r>
            <a:r>
              <a:rPr lang="en-US" dirty="0"/>
              <a:t> A system for light and sound signals during </a:t>
            </a:r>
            <a:r>
              <a:rPr lang="en-US" dirty="0" err="1"/>
              <a:t>manoeuvers</a:t>
            </a:r>
            <a:r>
              <a:rPr lang="en-US" dirty="0"/>
              <a:t> of motor vehicles /Application BG111038A events/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Millions of accidents occur due to poor braking-distance judgment.</a:t>
            </a:r>
          </a:p>
          <a:p>
            <a:r>
              <a:rPr dirty="0"/>
              <a:t>Drivers </a:t>
            </a:r>
            <a:r>
              <a:rPr lang="en-US" dirty="0"/>
              <a:t>see</a:t>
            </a:r>
            <a:r>
              <a:rPr dirty="0"/>
              <a:t> speed but not stopping distance.</a:t>
            </a:r>
          </a:p>
          <a:p>
            <a:r>
              <a:rPr dirty="0"/>
              <a:t>Conditions like rain, ice, or fatigue make it worse.</a:t>
            </a:r>
            <a:endParaRPr lang="bg-BG" dirty="0"/>
          </a:p>
          <a:p>
            <a:r>
              <a:rPr lang="bg-BG" dirty="0"/>
              <a:t>80+</a:t>
            </a:r>
            <a:r>
              <a:rPr lang="en-US" dirty="0"/>
              <a:t> percent of accidents occur due to incorrect judgment of the distance to a complete stop, both in vehicles and when landing civil and military aircraft.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80TRILLIONKM turns your</a:t>
            </a:r>
            <a:r>
              <a:rPr lang="en-US" dirty="0"/>
              <a:t> </a:t>
            </a:r>
            <a:r>
              <a:rPr dirty="0"/>
              <a:t>smartphone</a:t>
            </a:r>
            <a:r>
              <a:rPr lang="bg-BG" dirty="0"/>
              <a:t>/</a:t>
            </a:r>
            <a:r>
              <a:rPr lang="en-US" dirty="0"/>
              <a:t>autopilot</a:t>
            </a:r>
            <a:r>
              <a:rPr dirty="0"/>
              <a:t> into a real-time HUD for safe braking.</a:t>
            </a:r>
          </a:p>
          <a:p>
            <a:r>
              <a:rPr dirty="0"/>
              <a:t>Shows accurate stopping distance and alerts for conditions and </a:t>
            </a:r>
            <a:r>
              <a:rPr lang="en-US" dirty="0"/>
              <a:t>more</a:t>
            </a:r>
            <a:r>
              <a:rPr dirty="0"/>
              <a:t>.</a:t>
            </a:r>
          </a:p>
          <a:p>
            <a:r>
              <a:rPr dirty="0"/>
              <a:t>Records 'Black Box' trip data for proof and analysis.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Product / Key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Real-time braking distance visualization</a:t>
            </a:r>
          </a:p>
          <a:p>
            <a:r>
              <a:rPr dirty="0"/>
              <a:t>- Weather and fatigue alerts</a:t>
            </a:r>
          </a:p>
          <a:p>
            <a:r>
              <a:rPr dirty="0"/>
              <a:t>- VIN recall check</a:t>
            </a:r>
            <a:endParaRPr lang="bg-BG" dirty="0"/>
          </a:p>
          <a:p>
            <a:r>
              <a:rPr lang="bg-BG" dirty="0"/>
              <a:t>- </a:t>
            </a:r>
            <a:r>
              <a:rPr lang="en-US" dirty="0"/>
              <a:t>admonition NOT to dehydrate</a:t>
            </a:r>
            <a:endParaRPr dirty="0"/>
          </a:p>
          <a:p>
            <a:r>
              <a:rPr dirty="0"/>
              <a:t>- Black Box data logging</a:t>
            </a:r>
            <a:r>
              <a:rPr lang="bg-BG" dirty="0"/>
              <a:t> ; </a:t>
            </a:r>
            <a:r>
              <a:rPr lang="en-US" dirty="0"/>
              <a:t>crash test alarm</a:t>
            </a:r>
            <a:r>
              <a:rPr lang="bg-BG" dirty="0"/>
              <a:t>* .</a:t>
            </a:r>
          </a:p>
          <a:p>
            <a:r>
              <a:rPr lang="bg-BG" dirty="0"/>
              <a:t>- </a:t>
            </a:r>
            <a:r>
              <a:rPr lang="en-US" dirty="0"/>
              <a:t>Creating a digital twin for further integration into autopilot level 4 and 5 systems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Cloud analytics and adaptive risk models based on road/weather data.</a:t>
            </a:r>
            <a:endParaRPr lang="en-US" dirty="0"/>
          </a:p>
          <a:p>
            <a:r>
              <a:rPr lang="en-US" dirty="0"/>
              <a:t>Real-time assistant based on variables such as location, experience, reaction time, weight, traction, tires, and more. NEW FORMULA</a:t>
            </a:r>
            <a:r>
              <a:rPr lang="bg-BG" dirty="0"/>
              <a:t> /</a:t>
            </a:r>
            <a:r>
              <a:rPr lang="en-US" dirty="0"/>
              <a:t>huge living mathematical algorithm with dual use</a:t>
            </a:r>
            <a:r>
              <a:rPr lang="bg-BG" dirty="0"/>
              <a:t>/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Global automotive safety systems market: ~$110B in 2023, expected ~$235B by 2030 (CAGR ~8.7%).</a:t>
            </a:r>
          </a:p>
          <a:p>
            <a:r>
              <a:rPr dirty="0"/>
              <a:t>Active safety systems market CAGR ~18%.</a:t>
            </a:r>
          </a:p>
          <a:p>
            <a:r>
              <a:rPr dirty="0"/>
              <a:t>Estimated niche TAM for mobile driver-assist ~$5–10B.</a:t>
            </a:r>
            <a:endParaRPr lang="bg-BG" dirty="0"/>
          </a:p>
          <a:p>
            <a:r>
              <a:rPr lang="en-US" dirty="0"/>
              <a:t>1 trillion dollars or euros saved each year for the US Europe</a:t>
            </a:r>
            <a:r>
              <a:rPr lang="bg-BG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Subscription (SaaS): 9</a:t>
            </a:r>
            <a:r>
              <a:rPr lang="en-US" dirty="0"/>
              <a:t> euro</a:t>
            </a:r>
            <a:r>
              <a:rPr dirty="0"/>
              <a:t>/month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-  </a:t>
            </a:r>
            <a:r>
              <a:rPr dirty="0"/>
              <a:t>B2B licensing for OEMs, insurers, fleet companies.</a:t>
            </a:r>
          </a:p>
          <a:p>
            <a:r>
              <a:rPr dirty="0"/>
              <a:t>Optional data analytics monetization.</a:t>
            </a:r>
            <a:endParaRPr lang="bg-BG" dirty="0"/>
          </a:p>
          <a:p>
            <a:r>
              <a:rPr lang="en-US" dirty="0"/>
              <a:t>NATO </a:t>
            </a:r>
            <a:r>
              <a:rPr lang="bg-BG"/>
              <a:t> , </a:t>
            </a:r>
            <a:r>
              <a:rPr lang="en-US"/>
              <a:t>Western </a:t>
            </a:r>
            <a:r>
              <a:rPr lang="en-US" dirty="0"/>
              <a:t>civilization</a:t>
            </a:r>
            <a:r>
              <a:rPr lang="bg-BG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Traction &amp; Partnerships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Pilot programs underway.</a:t>
            </a:r>
          </a:p>
          <a:p>
            <a:r>
              <a:t>Potential collaborations with insurers and transport authorities.</a:t>
            </a:r>
          </a:p>
          <a:p>
            <a:r>
              <a:t>Growing investor and OEM interest.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Financial Projections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2025: $1.2M revenue (100k users)</a:t>
            </a:r>
          </a:p>
          <a:p>
            <a:r>
              <a:t>2026: $6M revenue</a:t>
            </a:r>
          </a:p>
          <a:p>
            <a:r>
              <a:t>2027: $18M revenue</a:t>
            </a:r>
          </a:p>
          <a:p>
            <a:r>
              <a:t>2028: $36M revenue</a:t>
            </a:r>
          </a:p>
          <a:p>
            <a:r>
              <a:t>Margins 30–40% by 2028.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419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SW ADAS 80TRILLIONKM™</vt:lpstr>
      <vt:lpstr>The Problem</vt:lpstr>
      <vt:lpstr>The Solution</vt:lpstr>
      <vt:lpstr>Product / Key Features</vt:lpstr>
      <vt:lpstr>Technology</vt:lpstr>
      <vt:lpstr>Market Opportunity</vt:lpstr>
      <vt:lpstr>Business Model</vt:lpstr>
      <vt:lpstr>Traction &amp; Partnerships</vt:lpstr>
      <vt:lpstr>Financial Projections</vt:lpstr>
      <vt:lpstr>Team &amp; Investment Ask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*80TRILLIONKM* ADAS SAAS IVAYLO IVANOV ZHELYAZKOV</cp:lastModifiedBy>
  <cp:revision>8</cp:revision>
  <dcterms:created xsi:type="dcterms:W3CDTF">2013-01-27T09:14:16Z</dcterms:created>
  <dcterms:modified xsi:type="dcterms:W3CDTF">2025-10-14T07:53:06Z</dcterms:modified>
  <cp:category/>
</cp:coreProperties>
</file>